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74" r:id="rId2"/>
    <p:sldId id="288" r:id="rId3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2" d="100"/>
          <a:sy n="112" d="100"/>
        </p:scale>
        <p:origin x="3822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1/5/2022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8274036"/>
              </p:ext>
            </p:extLst>
          </p:nvPr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Checkmate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20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9 USPSA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8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left + 1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tux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7 targets (6 + 1 NS)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E2BD07-11C3-45B2-ADBA-6D72EB65B2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606668"/>
            <a:ext cx="7025776" cy="471869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Checkmate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Checkmate is a 20 round, 100 point, Comstock course of fire. There are 9 USPSA targets and 2 steel. The best 2 hits on cardboard will score and steel must fall to score.</a:t>
            </a:r>
          </a:p>
          <a:p>
            <a:endParaRPr lang="en-US" dirty="0"/>
          </a:p>
          <a:p>
            <a:r>
              <a:rPr lang="en-US" dirty="0"/>
              <a:t>Handgun start position is anywhere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anywhere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the audible start signal, engage targets as they become available from within the shooting area. </a:t>
            </a:r>
            <a:r>
              <a:rPr lang="en-US" b="1" u="sng" dirty="0"/>
              <a:t>The last 3 targets engaged must be engaged strong hand only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1486</TotalTime>
  <Words>164</Words>
  <Application>Microsoft Office PowerPoint</Application>
  <PresentationFormat>Custom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Default Design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215</cp:revision>
  <cp:lastPrinted>2016-01-15T21:54:08Z</cp:lastPrinted>
  <dcterms:created xsi:type="dcterms:W3CDTF">2002-08-21T12:11:08Z</dcterms:created>
  <dcterms:modified xsi:type="dcterms:W3CDTF">2022-01-05T18:33:35Z</dcterms:modified>
  <cp:category>Shooting</cp:category>
</cp:coreProperties>
</file>

<file path=docProps/thumbnail.jpeg>
</file>